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20"/>
  </p:notesMasterIdLst>
  <p:sldIdLst>
    <p:sldId id="258" r:id="rId5"/>
    <p:sldId id="267" r:id="rId6"/>
    <p:sldId id="268" r:id="rId7"/>
    <p:sldId id="269" r:id="rId8"/>
    <p:sldId id="257" r:id="rId9"/>
    <p:sldId id="25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26" autoAdjust="0"/>
    <p:restoredTop sz="94694"/>
  </p:normalViewPr>
  <p:slideViewPr>
    <p:cSldViewPr snapToGrid="0" snapToObjects="1">
      <p:cViewPr varScale="1">
        <p:scale>
          <a:sx n="76" d="100"/>
          <a:sy n="76" d="100"/>
        </p:scale>
        <p:origin x="48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81C089-4F35-4C43-BC59-438EC1FE0F45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FBF2E-605A-DD44-BAE4-1590D24E8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051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4626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b="1" dirty="0">
                <a:effectLst/>
                <a:latin typeface="Bariol" panose="02000506040000020003" pitchFamily="2" charset="0"/>
              </a:rPr>
              <a:t>Year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Week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Day 1</a:t>
            </a:r>
            <a:endParaRPr lang="en-GB" dirty="0">
              <a:effectLst/>
              <a:latin typeface="Bariol" panose="0200050604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938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lang="en-GB" sz="2400" b="1" i="0" kern="1200" baseline="0" smtClean="0">
          <a:solidFill>
            <a:schemeClr val="bg1"/>
          </a:solidFill>
          <a:effectLst/>
          <a:latin typeface="Bariol" panose="02000506040000020003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png"/><Relationship Id="rId3" Type="http://schemas.openxmlformats.org/officeDocument/2006/relationships/image" Target="../media/image4.png"/><Relationship Id="rId7" Type="http://schemas.openxmlformats.org/officeDocument/2006/relationships/image" Target="../media/image80.png"/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9.png"/><Relationship Id="rId5" Type="http://schemas.openxmlformats.org/officeDocument/2006/relationships/image" Target="../media/image78.png"/><Relationship Id="rId10" Type="http://schemas.openxmlformats.org/officeDocument/2006/relationships/image" Target="../media/image83.png"/><Relationship Id="rId4" Type="http://schemas.openxmlformats.org/officeDocument/2006/relationships/image" Target="../media/image77.png"/><Relationship Id="rId9" Type="http://schemas.openxmlformats.org/officeDocument/2006/relationships/image" Target="../media/image8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9.png"/><Relationship Id="rId3" Type="http://schemas.openxmlformats.org/officeDocument/2006/relationships/image" Target="../media/image85.png"/><Relationship Id="rId7" Type="http://schemas.openxmlformats.org/officeDocument/2006/relationships/image" Target="../media/image88.png"/><Relationship Id="rId2" Type="http://schemas.openxmlformats.org/officeDocument/2006/relationships/image" Target="../media/image8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87.png"/><Relationship Id="rId10" Type="http://schemas.openxmlformats.org/officeDocument/2006/relationships/image" Target="../media/image91.png"/><Relationship Id="rId4" Type="http://schemas.openxmlformats.org/officeDocument/2006/relationships/image" Target="../media/image86.png"/><Relationship Id="rId9" Type="http://schemas.openxmlformats.org/officeDocument/2006/relationships/image" Target="../media/image90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6.png"/><Relationship Id="rId13" Type="http://schemas.openxmlformats.org/officeDocument/2006/relationships/image" Target="../media/image101.png"/><Relationship Id="rId3" Type="http://schemas.openxmlformats.org/officeDocument/2006/relationships/image" Target="../media/image92.png"/><Relationship Id="rId7" Type="http://schemas.openxmlformats.org/officeDocument/2006/relationships/image" Target="../media/image95.png"/><Relationship Id="rId12" Type="http://schemas.openxmlformats.org/officeDocument/2006/relationships/image" Target="../media/image100.png"/><Relationship Id="rId2" Type="http://schemas.openxmlformats.org/officeDocument/2006/relationships/image" Target="../media/image8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9.png"/><Relationship Id="rId5" Type="http://schemas.openxmlformats.org/officeDocument/2006/relationships/image" Target="../media/image94.png"/><Relationship Id="rId15" Type="http://schemas.openxmlformats.org/officeDocument/2006/relationships/image" Target="../media/image103.png"/><Relationship Id="rId10" Type="http://schemas.openxmlformats.org/officeDocument/2006/relationships/image" Target="../media/image98.png"/><Relationship Id="rId4" Type="http://schemas.openxmlformats.org/officeDocument/2006/relationships/image" Target="../media/image93.png"/><Relationship Id="rId9" Type="http://schemas.openxmlformats.org/officeDocument/2006/relationships/image" Target="../media/image97.png"/><Relationship Id="rId14" Type="http://schemas.openxmlformats.org/officeDocument/2006/relationships/image" Target="../media/image10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08.png"/><Relationship Id="rId2" Type="http://schemas.openxmlformats.org/officeDocument/2006/relationships/image" Target="../media/image10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7.png"/><Relationship Id="rId5" Type="http://schemas.openxmlformats.org/officeDocument/2006/relationships/image" Target="../media/image106.png"/><Relationship Id="rId4" Type="http://schemas.openxmlformats.org/officeDocument/2006/relationships/image" Target="../media/image105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4.png"/><Relationship Id="rId13" Type="http://schemas.openxmlformats.org/officeDocument/2006/relationships/image" Target="../media/image119.png"/><Relationship Id="rId3" Type="http://schemas.openxmlformats.org/officeDocument/2006/relationships/image" Target="../media/image4.png"/><Relationship Id="rId7" Type="http://schemas.openxmlformats.org/officeDocument/2006/relationships/image" Target="../media/image113.png"/><Relationship Id="rId12" Type="http://schemas.openxmlformats.org/officeDocument/2006/relationships/image" Target="../media/image118.png"/><Relationship Id="rId2" Type="http://schemas.openxmlformats.org/officeDocument/2006/relationships/image" Target="../media/image109.png"/><Relationship Id="rId16" Type="http://schemas.openxmlformats.org/officeDocument/2006/relationships/image" Target="../media/image12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2.png"/><Relationship Id="rId11" Type="http://schemas.openxmlformats.org/officeDocument/2006/relationships/image" Target="../media/image117.png"/><Relationship Id="rId5" Type="http://schemas.openxmlformats.org/officeDocument/2006/relationships/image" Target="../media/image111.png"/><Relationship Id="rId15" Type="http://schemas.openxmlformats.org/officeDocument/2006/relationships/image" Target="../media/image121.png"/><Relationship Id="rId10" Type="http://schemas.openxmlformats.org/officeDocument/2006/relationships/image" Target="../media/image116.png"/><Relationship Id="rId4" Type="http://schemas.openxmlformats.org/officeDocument/2006/relationships/image" Target="../media/image110.png"/><Relationship Id="rId9" Type="http://schemas.openxmlformats.org/officeDocument/2006/relationships/image" Target="../media/image115.png"/><Relationship Id="rId14" Type="http://schemas.openxmlformats.org/officeDocument/2006/relationships/image" Target="../media/image120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8.png"/><Relationship Id="rId3" Type="http://schemas.openxmlformats.org/officeDocument/2006/relationships/image" Target="../media/image124.png"/><Relationship Id="rId7" Type="http://schemas.openxmlformats.org/officeDocument/2006/relationships/image" Target="../media/image127.png"/><Relationship Id="rId12" Type="http://schemas.openxmlformats.org/officeDocument/2006/relationships/image" Target="../media/image132.png"/><Relationship Id="rId2" Type="http://schemas.openxmlformats.org/officeDocument/2006/relationships/image" Target="../media/image12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6.png"/><Relationship Id="rId11" Type="http://schemas.openxmlformats.org/officeDocument/2006/relationships/image" Target="../media/image131.png"/><Relationship Id="rId5" Type="http://schemas.openxmlformats.org/officeDocument/2006/relationships/image" Target="../media/image125.png"/><Relationship Id="rId10" Type="http://schemas.openxmlformats.org/officeDocument/2006/relationships/image" Target="../media/image130.png"/><Relationship Id="rId4" Type="http://schemas.openxmlformats.org/officeDocument/2006/relationships/image" Target="../media/image4.png"/><Relationship Id="rId9" Type="http://schemas.openxmlformats.org/officeDocument/2006/relationships/image" Target="../media/image12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4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4.png"/><Relationship Id="rId9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4.png"/><Relationship Id="rId7" Type="http://schemas.openxmlformats.org/officeDocument/2006/relationships/image" Target="../media/image27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4.png"/><Relationship Id="rId7" Type="http://schemas.openxmlformats.org/officeDocument/2006/relationships/image" Target="../media/image34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image" Target="../media/image4.png"/><Relationship Id="rId7" Type="http://schemas.openxmlformats.org/officeDocument/2006/relationships/image" Target="../media/image40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image" Target="../media/image43.png"/><Relationship Id="rId7" Type="http://schemas.openxmlformats.org/officeDocument/2006/relationships/image" Target="../media/image46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10" Type="http://schemas.openxmlformats.org/officeDocument/2006/relationships/image" Target="../media/image49.png"/><Relationship Id="rId4" Type="http://schemas.openxmlformats.org/officeDocument/2006/relationships/image" Target="../media/image4.png"/><Relationship Id="rId9" Type="http://schemas.openxmlformats.org/officeDocument/2006/relationships/image" Target="../media/image4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png"/><Relationship Id="rId3" Type="http://schemas.openxmlformats.org/officeDocument/2006/relationships/image" Target="../media/image51.png"/><Relationship Id="rId7" Type="http://schemas.openxmlformats.org/officeDocument/2006/relationships/image" Target="../media/image54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3.png"/><Relationship Id="rId11" Type="http://schemas.openxmlformats.org/officeDocument/2006/relationships/image" Target="../media/image57.png"/><Relationship Id="rId5" Type="http://schemas.openxmlformats.org/officeDocument/2006/relationships/image" Target="../media/image4.png"/><Relationship Id="rId10" Type="http://schemas.openxmlformats.org/officeDocument/2006/relationships/image" Target="../media/image56.png"/><Relationship Id="rId4" Type="http://schemas.openxmlformats.org/officeDocument/2006/relationships/image" Target="../media/image52.png"/><Relationship Id="rId9" Type="http://schemas.openxmlformats.org/officeDocument/2006/relationships/image" Target="../media/image4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png"/><Relationship Id="rId3" Type="http://schemas.openxmlformats.org/officeDocument/2006/relationships/image" Target="../media/image4.png"/><Relationship Id="rId7" Type="http://schemas.openxmlformats.org/officeDocument/2006/relationships/image" Target="../media/image62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1.png"/><Relationship Id="rId5" Type="http://schemas.openxmlformats.org/officeDocument/2006/relationships/image" Target="../media/image60.png"/><Relationship Id="rId4" Type="http://schemas.openxmlformats.org/officeDocument/2006/relationships/image" Target="../media/image59.png"/><Relationship Id="rId9" Type="http://schemas.openxmlformats.org/officeDocument/2006/relationships/image" Target="../media/image6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png"/><Relationship Id="rId13" Type="http://schemas.openxmlformats.org/officeDocument/2006/relationships/image" Target="../media/image75.png"/><Relationship Id="rId3" Type="http://schemas.openxmlformats.org/officeDocument/2006/relationships/image" Target="../media/image4.png"/><Relationship Id="rId7" Type="http://schemas.openxmlformats.org/officeDocument/2006/relationships/image" Target="../media/image69.png"/><Relationship Id="rId12" Type="http://schemas.openxmlformats.org/officeDocument/2006/relationships/image" Target="../media/image74.png"/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8.png"/><Relationship Id="rId11" Type="http://schemas.openxmlformats.org/officeDocument/2006/relationships/image" Target="../media/image73.png"/><Relationship Id="rId5" Type="http://schemas.openxmlformats.org/officeDocument/2006/relationships/image" Target="../media/image67.png"/><Relationship Id="rId10" Type="http://schemas.openxmlformats.org/officeDocument/2006/relationships/image" Target="../media/image72.png"/><Relationship Id="rId4" Type="http://schemas.openxmlformats.org/officeDocument/2006/relationships/image" Target="../media/image66.png"/><Relationship Id="rId9" Type="http://schemas.openxmlformats.org/officeDocument/2006/relationships/image" Target="../media/image7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97E5FF56-EBA4-4E2D-BD94-C53510171D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5904" y="2740147"/>
            <a:ext cx="4828450" cy="148755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20491D7-0DDF-41BC-9A53-E90B48F4DD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903" y="1161520"/>
            <a:ext cx="7285351" cy="5090601"/>
          </a:xfrm>
          <a:prstGeom prst="rect">
            <a:avLst/>
          </a:prstGeom>
        </p:spPr>
      </p:pic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19" name="Straight Arrow Connector 18"/>
          <p:cNvCxnSpPr/>
          <p:nvPr/>
        </p:nvCxnSpPr>
        <p:spPr>
          <a:xfrm flipV="1">
            <a:off x="8589818" y="1219200"/>
            <a:ext cx="0" cy="61489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8600329" y="1834095"/>
            <a:ext cx="418980" cy="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2657102" y="3333600"/>
            <a:ext cx="209550" cy="1333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3050132" y="3357664"/>
            <a:ext cx="209550" cy="1333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3462625" y="3341622"/>
            <a:ext cx="209550" cy="1333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2633040" y="3829443"/>
            <a:ext cx="209550" cy="1333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3082216" y="3813401"/>
            <a:ext cx="209550" cy="1333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3467225" y="3813402"/>
            <a:ext cx="209550" cy="1333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3868276" y="3813403"/>
            <a:ext cx="209550" cy="1333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5 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| </a:t>
            </a:r>
            <a:r>
              <a:rPr lang="en-GB" dirty="0">
                <a:latin typeface="+mn-lt"/>
              </a:rPr>
              <a:t>Day 1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CA4D529-D6FC-4CCC-83A2-AB598378406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73051" y="1382890"/>
            <a:ext cx="1609483" cy="64013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D6344DA-56F0-4A54-A0CE-84294B3FB89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44725" y="1163414"/>
            <a:ext cx="2078916" cy="85961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CA4B676-F9BF-4CD8-9D1C-ADCFEAB2843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33838" y="3498751"/>
            <a:ext cx="853514" cy="85961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FB6CE67-81D0-4457-B28F-53C3363D7EC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36062" y="4061608"/>
            <a:ext cx="883997" cy="85961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393B834-4D69-414B-88CD-BF22CA69FE4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358142" y="5608779"/>
            <a:ext cx="1005927" cy="89619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C93DB467-1AF2-450D-BB6C-C4E484FF6D6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130076" y="5615997"/>
            <a:ext cx="1005927" cy="896190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9F4D5696-CE4B-4AD8-B309-E2F1B01CE75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919651" y="5607505"/>
            <a:ext cx="1005927" cy="896190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72BFC05A-DB2A-42E0-B350-D411DE76FF4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670102" y="5537693"/>
            <a:ext cx="1079086" cy="1072989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FD440F9C-30FE-4198-969D-EC509DEF760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528336" y="5533726"/>
            <a:ext cx="944962" cy="938865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BDD3F565-46C5-46A2-B3A1-D184E36A7BA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331532" y="5571790"/>
            <a:ext cx="1359526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442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DAA5B4E-991C-4DAA-8031-66D8DE63FA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412" y="1086899"/>
            <a:ext cx="7840136" cy="5090601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6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5 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40" name="Straight Arrow Connector 39"/>
          <p:cNvCxnSpPr/>
          <p:nvPr/>
        </p:nvCxnSpPr>
        <p:spPr>
          <a:xfrm>
            <a:off x="8589818" y="1834096"/>
            <a:ext cx="0" cy="73660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8600329" y="1834095"/>
            <a:ext cx="418980" cy="41034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F15796BA-20A7-4614-8262-5E09510855D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5986" y="2014027"/>
            <a:ext cx="0" cy="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BBD075C-1E5D-4AB3-96C8-3151DB9838C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53277" y="2014834"/>
            <a:ext cx="585267" cy="58526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751DF75-57CA-4A99-B50C-B7DDD65E2BB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44626" y="1982612"/>
            <a:ext cx="585267" cy="58526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88C8664-9EAA-419F-A42C-B0AF663EAD0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46835" y="1951802"/>
            <a:ext cx="585267" cy="58526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CC1041D-363E-4847-9F9F-57BE12A2D05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80410" y="1878643"/>
            <a:ext cx="335309" cy="731583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9ABA0CFE-081C-4540-BFA5-25DCB0D5B2E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86854" y="1849421"/>
            <a:ext cx="335309" cy="731583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BF0EB5D-DAB3-43B3-9815-FB13E26913D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04335" y="1849421"/>
            <a:ext cx="335309" cy="731583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7B39D0F0-9165-4E99-AF19-A3920E7E0D2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14202" y="1897728"/>
            <a:ext cx="1700931" cy="859611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9E29C464-0B20-46AD-9195-1A71A0C4AF7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17426" y="3003659"/>
            <a:ext cx="1707028" cy="859611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4C96D878-D88D-4F98-BE06-EB38520D172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910184" y="3982060"/>
            <a:ext cx="1408298" cy="859611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FC724A15-B48D-4E88-80DF-08D67EEB6E7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856883" y="4991664"/>
            <a:ext cx="2414225" cy="859611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>
          <a:xfrm>
            <a:off x="941853" y="1925069"/>
            <a:ext cx="612000" cy="612000"/>
          </a:xfrm>
          <a:prstGeom prst="ellips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2825914" y="1958702"/>
            <a:ext cx="612000" cy="612000"/>
          </a:xfrm>
          <a:prstGeom prst="ellips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4520646" y="2001467"/>
            <a:ext cx="612000" cy="612000"/>
          </a:xfrm>
          <a:prstGeom prst="ellips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358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AA102E5F-6896-4340-B1B1-3B7E018B35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0423" y="5713556"/>
            <a:ext cx="621846" cy="61574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C97C9ADE-29E5-4B2C-A287-42B745B0A7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8227" y="5672043"/>
            <a:ext cx="2865368" cy="85961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CE6FB13-8522-4839-91CC-1351143071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9060" y="2781605"/>
            <a:ext cx="1804572" cy="981541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E24017AA-856B-47DE-B83D-3C958E8039A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1587" y="1185956"/>
            <a:ext cx="7285351" cy="5584420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7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1 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22" name="Straight Connector 21"/>
          <p:cNvCxnSpPr/>
          <p:nvPr/>
        </p:nvCxnSpPr>
        <p:spPr>
          <a:xfrm>
            <a:off x="3276614" y="2695820"/>
            <a:ext cx="0" cy="1547627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8589818" y="1834096"/>
            <a:ext cx="10511" cy="65972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8326582" y="1834095"/>
            <a:ext cx="273748" cy="28565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0A5A0814-8E62-4F32-BDFC-43DD7833AFD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60317" y="1416949"/>
            <a:ext cx="1700931" cy="8596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FF92AEF-B418-4FAC-939C-A0857D304F6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859386" y="3049641"/>
            <a:ext cx="1700931" cy="85961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7DE6E70-77B3-4E08-8059-46D59BBFF8A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953000" y="4050397"/>
            <a:ext cx="1408298" cy="85961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458EE6C-AB00-494D-A6EA-143F60B0651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120440" y="5713556"/>
            <a:ext cx="2261812" cy="585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382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47AA81B1-7BC9-4905-9F95-3C7FE752C0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248" y="5617713"/>
            <a:ext cx="621846" cy="615749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9CBB79E5-EC29-49B8-8797-E3E1C87ADA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1626" y="5595017"/>
            <a:ext cx="4797968" cy="85961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C9EF5E4-D5DE-4817-A4FB-8FC0D282FE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4528" y="1142861"/>
            <a:ext cx="7285351" cy="509060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3FBCED8-E9BC-49F6-8769-6E2B83F9540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52227" y="3210108"/>
            <a:ext cx="908383" cy="1097375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7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2 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895" y="1619058"/>
            <a:ext cx="1125115" cy="1125115"/>
          </a:xfrm>
          <a:prstGeom prst="rect">
            <a:avLst/>
          </a:prstGeom>
        </p:spPr>
      </p:pic>
      <p:cxnSp>
        <p:nvCxnSpPr>
          <p:cNvPr id="21" name="Straight Arrow Connector 20"/>
          <p:cNvCxnSpPr/>
          <p:nvPr/>
        </p:nvCxnSpPr>
        <p:spPr>
          <a:xfrm flipV="1">
            <a:off x="8589818" y="1219200"/>
            <a:ext cx="0" cy="61489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8600329" y="1619058"/>
            <a:ext cx="418980" cy="21503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2F543FC4-0644-47BD-8330-C927C31E61B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952674" y="1147921"/>
            <a:ext cx="1700931" cy="85961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5B209ED-E6F2-448D-B92F-8551F35C2F8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599966" y="3344125"/>
            <a:ext cx="1292464" cy="56088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D02CC6F-43C8-49EF-A3EF-3DE8ABEA9D9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240662" y="3142423"/>
            <a:ext cx="1005927" cy="115834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DC8EA8A3-84AB-46AD-B00C-11AFD754BD7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594821" y="3316690"/>
            <a:ext cx="1140051" cy="615749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22D51412-6437-4C71-8EFE-89DC261E278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608554" y="3275598"/>
            <a:ext cx="1609483" cy="652329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0954DFDB-DC46-4C09-B027-77D77FB6D66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391938" y="2950897"/>
            <a:ext cx="1950889" cy="1347333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DC0A6725-4CD8-4DF8-BC1A-90E2F51FDABF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902892" y="4113828"/>
            <a:ext cx="1408298" cy="859611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66E43860-3DD9-48A4-A7DF-1664FB1E0C31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2333009" y="5632953"/>
            <a:ext cx="2261812" cy="585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398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9EDF9E5-8160-4655-A4A0-1CCE03A826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903" y="1190629"/>
            <a:ext cx="7285351" cy="4596782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7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3 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18" name="Straight Arrow Connector 17"/>
          <p:cNvCxnSpPr/>
          <p:nvPr/>
        </p:nvCxnSpPr>
        <p:spPr>
          <a:xfrm flipV="1">
            <a:off x="8589818" y="1219200"/>
            <a:ext cx="0" cy="61489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8243455" y="1834095"/>
            <a:ext cx="356874" cy="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7668E2C4-7C74-4AAE-A1E1-65804E558DE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63185" y="1219200"/>
            <a:ext cx="1700931" cy="85961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D249A87-81AE-4C92-A0EC-894BABBC114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90207" y="2605308"/>
            <a:ext cx="1548518" cy="85961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07A482D-BE9E-4C9C-9DB1-0A9427B0D9B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25578" y="3569050"/>
            <a:ext cx="1408298" cy="8596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8B58880-13FF-434C-A93E-BDB0CAA72F7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29727" y="4534811"/>
            <a:ext cx="2414225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182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AB2AA673-E278-47C2-B020-B835A55327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471" y="1119048"/>
            <a:ext cx="7285351" cy="5584420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7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4 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6717" y="2247466"/>
            <a:ext cx="748879" cy="905424"/>
          </a:xfrm>
          <a:prstGeom prst="rect">
            <a:avLst/>
          </a:prstGeom>
        </p:spPr>
      </p:pic>
      <p:cxnSp>
        <p:nvCxnSpPr>
          <p:cNvPr id="36" name="Straight Arrow Connector 35"/>
          <p:cNvCxnSpPr/>
          <p:nvPr/>
        </p:nvCxnSpPr>
        <p:spPr>
          <a:xfrm>
            <a:off x="8589818" y="1834096"/>
            <a:ext cx="651164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8261299" y="1834095"/>
            <a:ext cx="339030" cy="13325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5460507" y="2215025"/>
            <a:ext cx="747371" cy="92622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01C6F5F4-5B87-4700-B26D-58181EDD3F6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7934" y="1654345"/>
            <a:ext cx="3127519" cy="749873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7346DCC9-23A9-4516-95B5-4FEF70A24D7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92150" y="1644716"/>
            <a:ext cx="3218967" cy="749873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800AAF87-DE48-437A-B459-3FF74AF4145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15102" y="2237624"/>
            <a:ext cx="823031" cy="823031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09212E1C-16D8-4B6C-A312-327BD635780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754759" y="2085341"/>
            <a:ext cx="1042506" cy="1042506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EC398EE-078F-4FE8-9FAE-BEF6EE7D623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509232" y="2240671"/>
            <a:ext cx="816935" cy="816935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E2F60CB6-276C-409A-93FE-42A871E4C86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506777" y="2248132"/>
            <a:ext cx="701101" cy="847417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99168109-540B-4CFD-A60C-E90F6FA695A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250194" y="1043385"/>
            <a:ext cx="1700931" cy="859611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69E9C290-DA3F-4FAA-8113-C726632192B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030000" y="2975697"/>
            <a:ext cx="1737511" cy="859611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D7602D4F-6BE4-4159-8E33-F95D9703F63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016515" y="3992050"/>
            <a:ext cx="566977" cy="438950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80C071C1-D422-411F-A871-C3D2CC93C2C1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033650" y="3974714"/>
            <a:ext cx="566977" cy="438950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428D23DE-F79C-4C41-9826-F62BA2F1E7E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040495" y="3977072"/>
            <a:ext cx="566977" cy="438950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D9A53733-31F3-4F85-A177-9184FE514AD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040068" y="3960993"/>
            <a:ext cx="566977" cy="438950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F5861A39-DD8F-4406-8AC8-A1C999A5835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372984" y="3845159"/>
            <a:ext cx="621846" cy="554784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11ACE492-2C5E-437A-9744-28D2BFDC94D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701924" y="3835308"/>
            <a:ext cx="621846" cy="554784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75F8E476-1977-4B90-AEFF-11FEA9E7E1B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349707" y="3811293"/>
            <a:ext cx="621846" cy="554784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8FBA33EA-127A-4B05-AB21-FDE390346B57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724202" y="3814115"/>
            <a:ext cx="621846" cy="554784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6DCF4B0C-32A8-44E7-A098-7B48F7DF643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394467" y="3841557"/>
            <a:ext cx="621846" cy="554784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C42B7F4D-CFB2-4375-8F6E-EE0E42E2D84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716312" y="3855661"/>
            <a:ext cx="621846" cy="554784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0C3B6091-7B86-4BF8-A692-AA74AC0A2DC8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654382" y="3852059"/>
            <a:ext cx="621846" cy="554784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D865C0F9-D741-4400-9D6D-0EB73A050CE5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3533441" y="4520644"/>
            <a:ext cx="2414225" cy="859611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C25D821D-6C04-4EAB-AF68-F7F88BB3AD5C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242256" y="5492423"/>
            <a:ext cx="1548518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9422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A936B81D-7166-4F73-8E63-73FB3384CB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800" y="4794294"/>
            <a:ext cx="3426249" cy="859611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624A1F58-6936-4044-A883-A131D0903C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572" y="1069574"/>
            <a:ext cx="7285351" cy="5584420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7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5 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15" name="Straight Connector 14"/>
          <p:cNvCxnSpPr/>
          <p:nvPr/>
        </p:nvCxnSpPr>
        <p:spPr>
          <a:xfrm>
            <a:off x="3690395" y="5250520"/>
            <a:ext cx="51096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4620588" y="5250520"/>
            <a:ext cx="51096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8589818" y="1834096"/>
            <a:ext cx="623455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 flipV="1">
            <a:off x="8233845" y="1765369"/>
            <a:ext cx="366484" cy="6872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A0DFE2FE-64EF-496E-9ED9-404CCCF7608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53011" y="1693759"/>
            <a:ext cx="823031" cy="82912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9A9A0E3-AC98-41A5-A218-6D2D59D5E02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43942" y="1709290"/>
            <a:ext cx="823031" cy="82912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172C6F4-332D-4D62-B3AF-DE6DB7C815D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77009" y="1693759"/>
            <a:ext cx="823031" cy="82912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380E7A2-C8AA-4E21-889F-218610F52B4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74697" y="1707189"/>
            <a:ext cx="823031" cy="82912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32BE512-6412-4CFE-8D2D-A0E2014A925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03598" y="1683510"/>
            <a:ext cx="823031" cy="82303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1E1A5B3-32C2-4EDF-80DB-0A2934DB166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89290" y="1699856"/>
            <a:ext cx="823031" cy="82303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846C2A4-95B5-4385-B8E8-04B4DFC8691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75853" y="1715387"/>
            <a:ext cx="823031" cy="82303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B4146C7-949F-4A72-A215-AB3A31326AA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06298" y="1646643"/>
            <a:ext cx="1700931" cy="859611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09952C25-803F-4AA6-805A-50A3D0AD8A0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40049" y="2953319"/>
            <a:ext cx="1597290" cy="1322947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53B95279-7117-44F8-8E43-CE60230C925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731878" y="3231897"/>
            <a:ext cx="3566469" cy="859611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F6D742D7-4E55-4AF9-9B36-215EA6A26E8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581876" y="4643444"/>
            <a:ext cx="762066" cy="859611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69A6172D-8B4C-4617-8F9F-61436BEA16C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498085" y="4643444"/>
            <a:ext cx="755970" cy="859611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B7567E0A-9C5A-4E06-8A9E-8B49DB22694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465703" y="5380516"/>
            <a:ext cx="1542422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327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3467CB46-CCAB-470F-B0D6-226753194E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0582" y="2851456"/>
            <a:ext cx="4828450" cy="1670449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296CE43E-91BC-4230-9C45-AFACF7AB42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097" y="1171506"/>
            <a:ext cx="7285351" cy="5584420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5 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| </a:t>
            </a:r>
            <a:r>
              <a:rPr lang="en-GB" dirty="0">
                <a:latin typeface="+mn-lt"/>
              </a:rPr>
              <a:t>Day 2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24" name="Straight Arrow Connector 23"/>
          <p:cNvCxnSpPr/>
          <p:nvPr/>
        </p:nvCxnSpPr>
        <p:spPr>
          <a:xfrm flipV="1">
            <a:off x="8589818" y="1219200"/>
            <a:ext cx="0" cy="61489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8586474" y="1847950"/>
            <a:ext cx="0" cy="46576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D1C52501-614B-4C97-9E9B-0DA55524C10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24174" y="1255138"/>
            <a:ext cx="926672" cy="8779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91529D8-48F4-48A9-8EA0-D75A5778605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29208" y="1209010"/>
            <a:ext cx="2078916" cy="85961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E8837C1-4B8F-4655-BE91-51FE7DA9F98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856420" y="3501187"/>
            <a:ext cx="347502" cy="35359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698673A-A985-411C-B216-DAA0FB34E5B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07895" y="3492722"/>
            <a:ext cx="347502" cy="35359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52D3F85-AFB8-48C7-822A-CEDAF9465FF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983380" y="3501188"/>
            <a:ext cx="347502" cy="35359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0F34A52-A12B-4A3A-84AA-B93F6F1FB55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48889" y="3505143"/>
            <a:ext cx="347502" cy="353599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AF456009-EADA-48FC-97E8-E7D72EA783B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16740" y="3988799"/>
            <a:ext cx="347502" cy="353599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C4D05094-8366-4458-B346-CE0D710BDA3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974158" y="3977826"/>
            <a:ext cx="347502" cy="353599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A1A06BB3-F2A8-48CA-92E2-56664A3BF23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62187" y="3989800"/>
            <a:ext cx="347502" cy="353599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5BABA05E-C1F3-4206-9117-A163F350F37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836567" y="3762548"/>
            <a:ext cx="713294" cy="859611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4C327FB9-67DE-4601-92C1-B50B21B6188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271732" y="3977826"/>
            <a:ext cx="347502" cy="34750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5D17FAF-E549-4556-A876-F50E466F563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962710" y="3233672"/>
            <a:ext cx="2420322" cy="1646063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93E71B14-54C8-41B4-B22A-555641BC162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904831" y="4586815"/>
            <a:ext cx="877900" cy="859611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038A8451-0DF4-484E-9056-5BA8B0851D2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029032" y="5547680"/>
            <a:ext cx="1359526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305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7E5873D-9422-4B60-BF21-F82035693E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587" y="1160994"/>
            <a:ext cx="7285351" cy="5584420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5 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| </a:t>
            </a:r>
            <a:r>
              <a:rPr lang="en-GB" dirty="0">
                <a:latin typeface="+mn-lt"/>
              </a:rPr>
              <a:t>Day 3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29" name="Straight Arrow Connector 28"/>
          <p:cNvCxnSpPr/>
          <p:nvPr/>
        </p:nvCxnSpPr>
        <p:spPr>
          <a:xfrm>
            <a:off x="8589818" y="1834096"/>
            <a:ext cx="0" cy="64586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8600329" y="1399309"/>
            <a:ext cx="114180" cy="43478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EF843690-06AD-4135-9502-E8B279D896B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06418" y="1054094"/>
            <a:ext cx="786452" cy="94496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CBC25F6-6B5F-4651-88F5-4D08235F516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83443" y="1139445"/>
            <a:ext cx="2085013" cy="8596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181FF3C-4FB1-45C2-AD5A-026935BC6D6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66059" y="2629908"/>
            <a:ext cx="2109399" cy="212768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6B4D32A-49C1-4A9F-98EC-0CA6F5AFF87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57137" y="3102006"/>
            <a:ext cx="2085013" cy="85961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8D7C4CA-00AD-40A1-B57C-578BE38550C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514050" y="4550259"/>
            <a:ext cx="877900" cy="85961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8BEB1AD-C5D7-48D9-8E8C-5A9A5D9E030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187637" y="5516770"/>
            <a:ext cx="1359526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932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824207B-A039-44B6-BEA0-6C55724C73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224" y="1127905"/>
            <a:ext cx="7285351" cy="5584420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5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 |</a:t>
            </a:r>
            <a:r>
              <a:rPr lang="en-GB" dirty="0">
                <a:latin typeface="+mn-lt"/>
              </a:rPr>
              <a:t>Day 4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21" name="Straight Arrow Connector 20"/>
          <p:cNvCxnSpPr/>
          <p:nvPr/>
        </p:nvCxnSpPr>
        <p:spPr>
          <a:xfrm flipV="1">
            <a:off x="8589818" y="1219200"/>
            <a:ext cx="0" cy="61489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8368145" y="1834095"/>
            <a:ext cx="232184" cy="39648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8B36AA3C-3DDF-4D0B-810C-D1B6172284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70406" y="3038838"/>
            <a:ext cx="2085013" cy="85961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DC905C1-CC8D-4725-93D1-11D9D605C8D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40949" y="4526697"/>
            <a:ext cx="877900" cy="85961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3F78D3F-884F-4DA7-90D5-82720C890C3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87845" y="5499734"/>
            <a:ext cx="1353429" cy="8596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D21552D-4A58-4A4F-BDCA-18173122391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41746" y="1154221"/>
            <a:ext cx="2085013" cy="85961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40970" y="2879835"/>
            <a:ext cx="3225064" cy="1487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936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5A2465E-AC66-4B62-8153-4962B4768A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435" y="1219200"/>
            <a:ext cx="7748688" cy="4596782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5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 |</a:t>
            </a:r>
            <a:r>
              <a:rPr lang="en-GB" dirty="0">
                <a:latin typeface="+mn-lt"/>
              </a:rPr>
              <a:t>Day 5 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sp>
        <p:nvSpPr>
          <p:cNvPr id="43" name="TextBox 42">
            <a:extLst>
              <a:ext uri="{FF2B5EF4-FFF2-40B4-BE49-F238E27FC236}">
                <a16:creationId xmlns:a16="http://schemas.microsoft.com/office/drawing/2014/main" id="{A58C31F2-9531-014B-9BDD-D7196BB88249}"/>
              </a:ext>
            </a:extLst>
          </p:cNvPr>
          <p:cNvSpPr txBox="1"/>
          <p:nvPr/>
        </p:nvSpPr>
        <p:spPr>
          <a:xfrm>
            <a:off x="2314680" y="5300350"/>
            <a:ext cx="14086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KG Primary Penmanship" panose="02000506000000020003" pitchFamily="2" charset="77"/>
                <a:cs typeface="Times New Roman" panose="02020603050405020304" pitchFamily="18" charset="0"/>
              </a:rPr>
              <a:t>27, 9, 35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8589818" y="1834096"/>
            <a:ext cx="637309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8600329" y="1834095"/>
            <a:ext cx="128035" cy="45190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E942E4B3-838B-4DF9-998D-3A6E0B6132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38589" y="1150057"/>
            <a:ext cx="2085013" cy="85961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F790B01-03FE-4683-B1C1-63D9D8ABB84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73844" y="2326613"/>
            <a:ext cx="426757" cy="42675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DD5399D-DFFA-447E-8214-0917024CE48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48962" y="2941256"/>
            <a:ext cx="1688738" cy="42675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06A867E-7F79-41F8-98FE-1DA4EA6CA85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98750" y="3637314"/>
            <a:ext cx="877900" cy="85961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8B39601-8968-460A-B18F-B22CAD98EEE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859715" y="5208994"/>
            <a:ext cx="1633870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354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FB179642-3083-49D2-BA9B-7B871CA766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183" y="4213396"/>
            <a:ext cx="3907875" cy="85961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5903131-ACA0-4738-A821-ACD272C0EA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446" y="1132473"/>
            <a:ext cx="7285351" cy="5090601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6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1 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29" name="Straight Arrow Connector 28"/>
          <p:cNvCxnSpPr/>
          <p:nvPr/>
        </p:nvCxnSpPr>
        <p:spPr>
          <a:xfrm>
            <a:off x="8589818" y="1834096"/>
            <a:ext cx="665018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 flipV="1">
            <a:off x="8285018" y="1551709"/>
            <a:ext cx="315311" cy="28238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4B0CF6FB-3214-494B-BCC1-FCDFCB84851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65075" y="1121903"/>
            <a:ext cx="664522" cy="8596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D4E4C05-BB2B-471C-A7A2-AB446EF3A29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48887" y="2118554"/>
            <a:ext cx="1420491" cy="142049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430215C-60C9-4742-B06A-B0A80CB7E51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69275" y="2295538"/>
            <a:ext cx="1414395" cy="85961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6C01962-E5E9-4799-8054-D3D52E8C88D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819425" y="4257410"/>
            <a:ext cx="499915" cy="49991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AFFA235-2F1A-47DF-A4D9-80034B032B7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40169" y="4106105"/>
            <a:ext cx="658425" cy="85961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6FC59BE-CEFC-49C6-922C-08C2B752F2B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696430" y="5041915"/>
            <a:ext cx="883997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7184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BFE7F59E-42FE-455B-9B2E-7770CF822A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8592" y="4700488"/>
            <a:ext cx="3913971" cy="859611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C627899D-5CB5-427C-9D3E-31DCF1EE47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903" y="1181590"/>
            <a:ext cx="7285351" cy="558442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9EB9857-67D5-48C3-957B-AA3BA92023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60688" y="1970630"/>
            <a:ext cx="1871634" cy="853514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6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2 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3096505" y="1700463"/>
            <a:ext cx="0" cy="1547627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8589818" y="1834096"/>
            <a:ext cx="10511" cy="70128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8257309" y="1496291"/>
            <a:ext cx="343020" cy="33780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B28341A4-AB92-472B-95EB-AD665E5F44B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78827" y="2020224"/>
            <a:ext cx="938865" cy="85961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25BC72E-CAF1-49FA-96A7-3EC6C4E116D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14095" y="3002243"/>
            <a:ext cx="1816765" cy="85351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BC7EF15-F75F-4024-98C0-563A36946E7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251266" y="3024148"/>
            <a:ext cx="1542422" cy="85961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D28B8FCC-189F-43DC-B405-17BC7F10A5F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203127" y="4700488"/>
            <a:ext cx="499915" cy="49991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7FB7088B-86D5-4A8F-8BF3-04228409076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14095" y="4579670"/>
            <a:ext cx="652329" cy="85961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EFF7AA1-DC9A-4678-BA13-04BC6C04739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010579" y="5501437"/>
            <a:ext cx="2414225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024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EDAFB67-279C-4844-97AF-BA4E92072E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903" y="1109476"/>
            <a:ext cx="7285351" cy="5090601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6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3 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30" name="Straight Arrow Connector 29"/>
          <p:cNvCxnSpPr/>
          <p:nvPr/>
        </p:nvCxnSpPr>
        <p:spPr>
          <a:xfrm flipV="1">
            <a:off x="8589818" y="1219200"/>
            <a:ext cx="0" cy="61489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 flipV="1">
            <a:off x="8395855" y="1496291"/>
            <a:ext cx="204474" cy="33780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C4636D5C-A953-4BE7-B6C6-D8AA390B96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24382" y="2065363"/>
            <a:ext cx="1292464" cy="118272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09B6028-D18B-43C3-BA32-EDD7E406C61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13985" y="2035653"/>
            <a:ext cx="938865" cy="85961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379234D-41A5-4D62-8AED-267004DB1BF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13277" y="3051348"/>
            <a:ext cx="1408298" cy="85961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E0D315A-0D86-4C0B-94B5-6DBCE312ADA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48851" y="3975869"/>
            <a:ext cx="1408298" cy="85961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1C90863-41F1-4689-945D-F7C43D69C7B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253412" y="5545443"/>
            <a:ext cx="908383" cy="90228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48D6743-FDD1-4D09-ACD8-7B1F43B6EC4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329225" y="5547560"/>
            <a:ext cx="908383" cy="902286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99C2D0E8-5FAE-40ED-A18C-553D05D31B1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86759" y="5545443"/>
            <a:ext cx="908383" cy="902286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DE613239-5811-49C4-857E-85FCB50EABC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644293" y="5529986"/>
            <a:ext cx="908383" cy="902286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2D983F1-4286-48FA-AA70-AE830908786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776301" y="5547560"/>
            <a:ext cx="908383" cy="902286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B7CE1545-BC7C-4BDF-ACA9-3176657F226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882149" y="5545443"/>
            <a:ext cx="2414225" cy="859611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3207342" y="1700463"/>
            <a:ext cx="0" cy="1547627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4820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1EF7791-0BFE-4465-98F4-49857EE411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903" y="1107227"/>
            <a:ext cx="7285351" cy="5090601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6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4 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38" name="Straight Arrow Connector 37"/>
          <p:cNvCxnSpPr/>
          <p:nvPr/>
        </p:nvCxnSpPr>
        <p:spPr>
          <a:xfrm flipH="1" flipV="1">
            <a:off x="7966364" y="1834095"/>
            <a:ext cx="623454" cy="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 flipV="1">
            <a:off x="8492836" y="1399309"/>
            <a:ext cx="107493" cy="43478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B6313B23-1A2D-4306-9009-E9BB2EB115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8052" y="2150220"/>
            <a:ext cx="1091279" cy="61574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E8AA523-9F03-4A3C-9487-9F88D54925B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36701" y="1892262"/>
            <a:ext cx="615749" cy="109127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002040A-9091-489D-B447-553DD65B81F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65517" y="2072448"/>
            <a:ext cx="804742" cy="88399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B94308D-7169-4446-97CD-AC74E576097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23120" y="2031337"/>
            <a:ext cx="1048603" cy="85351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A09F4B6-0EAF-4819-9BC6-65376BEAC23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547110" y="1711378"/>
            <a:ext cx="1475360" cy="1347333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BC30DEB-E9B4-45B1-B3B3-E2EDEE722E1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018209" y="3008009"/>
            <a:ext cx="1707028" cy="859611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A194AE05-EBFE-406B-899C-EA54CDF5B77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18971" y="4039948"/>
            <a:ext cx="1408298" cy="859611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43B5D397-7551-49C5-B1F8-A329D2FE1A8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568565" y="5488257"/>
            <a:ext cx="207282" cy="1048603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1E6CAD0F-B178-469F-8E17-80CAF022D65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301744" y="5488256"/>
            <a:ext cx="207282" cy="1048603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EFB84CE5-815B-4426-8275-D80E0ACD1CF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038043" y="5488257"/>
            <a:ext cx="207282" cy="1048603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D7988557-2CB5-4C84-8793-6F4DC0182FC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243630" y="5983116"/>
            <a:ext cx="249958" cy="371888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F23C1C8C-0939-4192-B9E3-8EE7205B46D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936748" y="5956339"/>
            <a:ext cx="249958" cy="371888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E7FAF8E9-66B1-4625-B7A4-3BAAC3FBC91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227471" y="5706316"/>
            <a:ext cx="249958" cy="371888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2C495D8E-337C-4D33-BF77-93A3ACF7CA96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919596" y="5686628"/>
            <a:ext cx="249958" cy="371888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F72F0C4C-7E3D-445A-B709-782ECA2F41E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078611" y="5582751"/>
            <a:ext cx="2414225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743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078F974BB55646ABEAD4523BF014B1" ma:contentTypeVersion="5" ma:contentTypeDescription="Create a new document." ma:contentTypeScope="" ma:versionID="8cf37f3212e4b8fcf61999cb68f8ee09">
  <xsd:schema xmlns:xsd="http://www.w3.org/2001/XMLSchema" xmlns:xs="http://www.w3.org/2001/XMLSchema" xmlns:p="http://schemas.microsoft.com/office/2006/metadata/properties" xmlns:ns2="4921e149-a19a-41e8-bd6b-88f26a43303e" targetNamespace="http://schemas.microsoft.com/office/2006/metadata/properties" ma:root="true" ma:fieldsID="1bcd643c51a65dc9ef3ee389ce08abcf" ns2:_="">
    <xsd:import namespace="4921e149-a19a-41e8-bd6b-88f26a4330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21e149-a19a-41e8-bd6b-88f26a4330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5E1C972-783E-44FF-831D-A6629750A1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921e149-a19a-41e8-bd6b-88f26a4330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6B44A01-B28B-4F01-9645-5B3CE44B30B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D612BAC-AE75-4DC0-BE71-0AE09ADE133E}">
  <ds:schemaRefs>
    <ds:schemaRef ds:uri="http://purl.org/dc/elements/1.1/"/>
    <ds:schemaRef ds:uri="http://purl.org/dc/dcmitype/"/>
    <ds:schemaRef ds:uri="4921e149-a19a-41e8-bd6b-88f26a43303e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1099</TotalTime>
  <Words>125</Words>
  <Application>Microsoft Office PowerPoint</Application>
  <PresentationFormat>A4 Paper (210x297 mm)</PresentationFormat>
  <Paragraphs>16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Bariol</vt:lpstr>
      <vt:lpstr>Calibri</vt:lpstr>
      <vt:lpstr>KG Primary Penmanship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Cooper</dc:creator>
  <cp:lastModifiedBy>Ms Lancaster</cp:lastModifiedBy>
  <cp:revision>75</cp:revision>
  <dcterms:created xsi:type="dcterms:W3CDTF">2019-10-15T10:24:11Z</dcterms:created>
  <dcterms:modified xsi:type="dcterms:W3CDTF">2020-07-09T10:40:04Z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0x0101006D078F974BB55646ABEAD4523BF014B1</vt:lpwstr>
  </property>
</Properties>
</file>